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7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0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01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80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56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654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932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077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466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32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83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4C4D3-8E27-49BB-A950-31B8536A7662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10C9-6DA7-4CE7-9145-70ADBD0E2C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59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A53A31C-766A-468D-B704-70C2A545F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 sz="5600">
                <a:solidFill>
                  <a:srgbClr val="FFFFFF"/>
                </a:solidFill>
              </a:rPr>
              <a:t>Uitleg Tegenwoordige Tijd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8D33945-0A94-459F-8939-221E14911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Werkwoordspelling</a:t>
            </a:r>
          </a:p>
        </p:txBody>
      </p:sp>
    </p:spTree>
    <p:extLst>
      <p:ext uri="{BB962C8B-B14F-4D97-AF65-F5344CB8AC3E}">
        <p14:creationId xmlns:p14="http://schemas.microsoft.com/office/powerpoint/2010/main" val="155175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85813"/>
          </a:xfrm>
        </p:spPr>
        <p:txBody>
          <a:bodyPr>
            <a:normAutofit fontScale="90000"/>
          </a:bodyPr>
          <a:lstStyle/>
          <a:p>
            <a:r>
              <a:rPr lang="nl-NL" sz="4000" dirty="0"/>
              <a:t>Uitleg Persoonsvorm Tegenwoordige tijd (P.V.T.T.)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2413" y="1385093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b="1" dirty="0"/>
              <a:t>Hij bouwt een huis. (bouwen)</a:t>
            </a:r>
          </a:p>
          <a:p>
            <a:pPr algn="l"/>
            <a:r>
              <a:rPr lang="nl-NL" dirty="0"/>
              <a:t>PV? Hij bouwde een huis.  Werkwoord verandert wel. </a:t>
            </a:r>
          </a:p>
          <a:p>
            <a:pPr algn="l"/>
            <a:r>
              <a:rPr lang="nl-NL" dirty="0"/>
              <a:t>Het is tegenwoordige tijd. </a:t>
            </a:r>
          </a:p>
          <a:p>
            <a:pPr algn="l"/>
            <a:r>
              <a:rPr lang="nl-NL" dirty="0"/>
              <a:t>Stam= bouw</a:t>
            </a:r>
            <a:br>
              <a:rPr lang="nl-NL" dirty="0"/>
            </a:br>
            <a:r>
              <a:rPr lang="nl-NL" dirty="0"/>
              <a:t>Hij: </a:t>
            </a:r>
            <a:r>
              <a:rPr lang="nl-NL" dirty="0" err="1"/>
              <a:t>stam+t</a:t>
            </a:r>
            <a:r>
              <a:rPr lang="nl-NL" dirty="0"/>
              <a:t>         Bouw+ t  = Bouwt </a:t>
            </a:r>
          </a:p>
          <a:p>
            <a:pPr algn="l"/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49324"/>
            <a:ext cx="5872162" cy="324266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52413" y="3757972"/>
            <a:ext cx="94345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Zij pakken de zware doos. (pakken)</a:t>
            </a:r>
          </a:p>
          <a:p>
            <a:endParaRPr lang="nl-NL" sz="2400" b="1" dirty="0"/>
          </a:p>
          <a:p>
            <a:r>
              <a:rPr lang="nl-NL" sz="2400" b="1" dirty="0"/>
              <a:t> </a:t>
            </a:r>
            <a:r>
              <a:rPr lang="nl-NL" sz="2400" dirty="0"/>
              <a:t>PV? Zij pakten de zware doos. Werkwoord verandert wel.</a:t>
            </a:r>
            <a:br>
              <a:rPr lang="nl-NL" sz="2400" dirty="0"/>
            </a:br>
            <a:r>
              <a:rPr lang="nl-NL" sz="2400" dirty="0"/>
              <a:t>Het is tegenwoordige tijd.</a:t>
            </a:r>
            <a:br>
              <a:rPr lang="nl-NL" sz="2400" dirty="0"/>
            </a:br>
            <a:r>
              <a:rPr lang="nl-NL" sz="2400" dirty="0"/>
              <a:t>Hele werkwoord, omdat het meervoud is&gt; pakken</a:t>
            </a:r>
            <a:endParaRPr lang="nl-NL" sz="2400" b="1" dirty="0"/>
          </a:p>
          <a:p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78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F6E2-569D-4CA3-BA42-AD219801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</a:t>
            </a:r>
            <a:r>
              <a:rPr lang="nl-NL" dirty="0" err="1"/>
              <a:t>peroonsvorm</a:t>
            </a:r>
            <a:r>
              <a:rPr lang="nl-NL" dirty="0"/>
              <a:t> Tegenwoordige tijd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58A340-1245-4920-BCC1-71CD8B40D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574195"/>
            <a:ext cx="5619750" cy="3922714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Ik houd die ballon in de lucht. </a:t>
            </a:r>
          </a:p>
          <a:p>
            <a:pPr marL="0" indent="0">
              <a:buNone/>
            </a:pPr>
            <a:r>
              <a:rPr lang="nl-NL" sz="2000" dirty="0"/>
              <a:t>PV? Ik hield die ballon in de lucht. Werkwoord verandert&gt; wel PV</a:t>
            </a:r>
            <a:br>
              <a:rPr lang="nl-NL" sz="2000" dirty="0"/>
            </a:br>
            <a:r>
              <a:rPr lang="nl-NL" sz="2000" dirty="0"/>
              <a:t>Zin staat in tegenwoordige tijd.</a:t>
            </a:r>
            <a:br>
              <a:rPr lang="nl-NL" sz="2000" dirty="0"/>
            </a:br>
            <a:r>
              <a:rPr lang="nl-NL" sz="2000" dirty="0"/>
              <a:t>Kies de ik-vorm&gt; stam</a:t>
            </a:r>
            <a:br>
              <a:rPr lang="nl-NL" sz="2000" dirty="0"/>
            </a:br>
            <a:r>
              <a:rPr lang="nl-NL" sz="2000" dirty="0" err="1"/>
              <a:t>Stam</a:t>
            </a:r>
            <a:r>
              <a:rPr lang="nl-NL" sz="2000" dirty="0"/>
              <a:t> van houden = houd </a:t>
            </a:r>
            <a:br>
              <a:rPr lang="nl-NL" sz="2000" dirty="0"/>
            </a:br>
            <a:endParaRPr lang="nl-NL" sz="2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6B3F266-3E5E-4BA8-BFA1-F3B46AD0F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254249"/>
            <a:ext cx="5872162" cy="324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43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Breedbeeld</PresentationFormat>
  <Paragraphs>13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Uitleg Tegenwoordige Tijd</vt:lpstr>
      <vt:lpstr>Uitleg Persoonsvorm Tegenwoordige tijd (P.V.T.T.)</vt:lpstr>
      <vt:lpstr>Uitleg peroonsvorm Tegenwoordige tijd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Uitleg Tegenwoordige Tijd</dc:title>
  <dc:creator>Elaine Doeschot</dc:creator>
  <cp:lastModifiedBy>Elaine Doeschot</cp:lastModifiedBy>
  <cp:revision>1</cp:revision>
  <dcterms:created xsi:type="dcterms:W3CDTF">2020-06-12T18:54:32Z</dcterms:created>
  <dcterms:modified xsi:type="dcterms:W3CDTF">2020-06-12T18:54:46Z</dcterms:modified>
</cp:coreProperties>
</file>